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9" r:id="rId2"/>
    <p:sldId id="281" r:id="rId3"/>
    <p:sldId id="261" r:id="rId4"/>
    <p:sldId id="263" r:id="rId5"/>
    <p:sldId id="264" r:id="rId6"/>
    <p:sldId id="274" r:id="rId7"/>
    <p:sldId id="275" r:id="rId8"/>
    <p:sldId id="265" r:id="rId9"/>
    <p:sldId id="266" r:id="rId10"/>
    <p:sldId id="267" r:id="rId11"/>
    <p:sldId id="282" r:id="rId12"/>
    <p:sldId id="268" r:id="rId13"/>
    <p:sldId id="269" r:id="rId14"/>
    <p:sldId id="271" r:id="rId15"/>
    <p:sldId id="272" r:id="rId16"/>
    <p:sldId id="283" r:id="rId17"/>
    <p:sldId id="273" r:id="rId18"/>
    <p:sldId id="270" r:id="rId19"/>
    <p:sldId id="277" r:id="rId20"/>
    <p:sldId id="278" r:id="rId21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57A"/>
    <a:srgbClr val="2C6ABA"/>
    <a:srgbClr val="7030A0"/>
    <a:srgbClr val="D31044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604" autoAdjust="0"/>
  </p:normalViewPr>
  <p:slideViewPr>
    <p:cSldViewPr>
      <p:cViewPr varScale="1">
        <p:scale>
          <a:sx n="69" d="100"/>
          <a:sy n="69" d="100"/>
        </p:scale>
        <p:origin x="-22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10/21/2014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25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10/21/2014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8" rIns="93354" bIns="4667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4" tIns="46678" rIns="93354" bIns="46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54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baseline="0" dirty="0" smtClean="0"/>
          </a:p>
          <a:p>
            <a:endParaRPr lang="es-PE" baseline="0" dirty="0" smtClean="0"/>
          </a:p>
          <a:p>
            <a:endParaRPr lang="es-PE" baseline="0" dirty="0" smtClean="0"/>
          </a:p>
          <a:p>
            <a:endParaRPr lang="es-PE" baseline="0" dirty="0" smtClean="0"/>
          </a:p>
          <a:p>
            <a:endParaRPr lang="es-P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632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984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326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53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83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14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4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11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075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652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427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66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400" b="0" u="none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o.int/APAC/Pages/default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7696200" cy="1752600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FAOSD Programme</a:t>
            </a:r>
            <a:br>
              <a:rPr lang="en-GB" b="1" dirty="0" smtClean="0"/>
            </a:br>
            <a:r>
              <a:rPr lang="en-GB" b="1" dirty="0" smtClean="0"/>
              <a:t>Getting Started….                                      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467600" cy="1828800"/>
          </a:xfrm>
        </p:spPr>
        <p:txBody>
          <a:bodyPr>
            <a:normAutofit/>
          </a:bodyPr>
          <a:lstStyle/>
          <a:p>
            <a:r>
              <a:rPr lang="en-GB" b="1" dirty="0" smtClean="0"/>
              <a:t>Kong Cheong Tuck</a:t>
            </a:r>
          </a:p>
          <a:p>
            <a:r>
              <a:rPr lang="en-GB" b="1" dirty="0" smtClean="0"/>
              <a:t>FS Expert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20 - 21 Oct 2014</a:t>
            </a:r>
          </a:p>
          <a:p>
            <a:endParaRPr lang="en-GB" sz="4600" b="1" dirty="0" smtClean="0"/>
          </a:p>
        </p:txBody>
      </p:sp>
      <p:pic>
        <p:nvPicPr>
          <p:cNvPr id="1026" name="Picture 2" descr="C:\Users\ckong\AppData\Local\Microsoft\Windows\Temporary Internet Files\Content.IE5\94J12C5M\MC900200017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2654"/>
            <a:ext cx="1805026" cy="11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kong\AppData\Local\Microsoft\Windows\Temporary Internet Files\Content.IE5\94J12C5M\MC900200017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29200"/>
            <a:ext cx="1805026" cy="11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Form: </a:t>
            </a:r>
            <a:br>
              <a:rPr lang="en-US" dirty="0" smtClean="0"/>
            </a:br>
            <a:r>
              <a:rPr lang="en-US" dirty="0" smtClean="0"/>
              <a:t>Generating a new Inspection 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72859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0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Form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10600" cy="4724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39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Form: </a:t>
            </a:r>
            <a:br>
              <a:rPr lang="en-US" dirty="0" smtClean="0"/>
            </a:br>
            <a:r>
              <a:rPr lang="en-US" dirty="0" smtClean="0"/>
              <a:t>Incomplete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953567"/>
            <a:ext cx="8124181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4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Form: Areas of inspection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Five Inspection areas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500313"/>
            <a:ext cx="7610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8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Form: Result of Inspection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N/A, Not Observed, Satisfactory and Unsatisfactory</a:t>
            </a:r>
          </a:p>
          <a:p>
            <a:r>
              <a:rPr lang="en-US" dirty="0" smtClean="0"/>
              <a:t>Comment needed when inspection result is </a:t>
            </a:r>
            <a:r>
              <a:rPr lang="en-US" b="1" dirty="0" smtClean="0"/>
              <a:t>Unsatisfactory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57388"/>
            <a:ext cx="73437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3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Form: Categories of Finding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Doc 8335 Part VI Chapter 6.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976438"/>
            <a:ext cx="75723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3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Taken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600200"/>
            <a:ext cx="8147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0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Form: Category of Finding and Recommended Actions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9031018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6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Inspection: Evidence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uploading of e-evidence – </a:t>
            </a:r>
            <a:r>
              <a:rPr lang="en-US" dirty="0" smtClean="0">
                <a:solidFill>
                  <a:srgbClr val="FF0000"/>
                </a:solidFill>
              </a:rPr>
              <a:t>not working yet</a:t>
            </a:r>
            <a:r>
              <a:rPr lang="en-US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076450"/>
            <a:ext cx="75533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65073" y="2967335"/>
            <a:ext cx="40138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Q&amp;A?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10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96" y="1600200"/>
            <a:ext cx="6591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0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Exercise 1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Completing and Entering Inspection Report into the FAOSD</a:t>
            </a:r>
          </a:p>
          <a:p>
            <a:endParaRPr lang="en-US" sz="3200" dirty="0"/>
          </a:p>
          <a:p>
            <a:r>
              <a:rPr lang="en-US" sz="3200" dirty="0" smtClean="0"/>
              <a:t>5 – 10 inspections, more if available.</a:t>
            </a:r>
          </a:p>
          <a:p>
            <a:endParaRPr lang="en-US" sz="3200" dirty="0"/>
          </a:p>
          <a:p>
            <a:r>
              <a:rPr lang="en-US" sz="3200" dirty="0" smtClean="0"/>
              <a:t>Provide actual experiences where possible </a:t>
            </a:r>
          </a:p>
          <a:p>
            <a:endParaRPr lang="en-US" sz="3200" dirty="0"/>
          </a:p>
          <a:p>
            <a:r>
              <a:rPr lang="en-US" sz="3200" dirty="0" smtClean="0"/>
              <a:t>Create deliberate errors or incorrect entries for corrective action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1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– Website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ICAO APAC public website to the FAOSD…..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www.icao.int/APAC/Pages/default.aspx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ckong\AppData\Local\Microsoft\Windows\Temporary Internet Files\Content.IE5\JC1ASIK4\MC90043961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2895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– Logging-in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9409"/>
            <a:ext cx="8229600" cy="486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- Agreement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5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5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</a:t>
            </a:r>
            <a:r>
              <a:rPr lang="en-US" dirty="0" smtClean="0"/>
              <a:t>Started: Change Password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733550"/>
            <a:ext cx="57054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7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Started: Change Password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4601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1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FAOSD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30883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1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Function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8" y="1551060"/>
            <a:ext cx="8763862" cy="44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6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5-Presentations</Category>
    <Type_x0020_Name xmlns="2b0c29a6-a2e0-472b-bfb4-397922b0132f">2014 FAOSD</Type_x0020_Name>
    <Presenter xmlns="2b0c29a6-a2e0-472b-bfb4-397922b0132f" xsi:nil="true"/>
    <Update_x0020_Date xmlns="2b0c29a6-a2e0-472b-bfb4-397922b0132f">21 Oct. 2014</Update_x0020_Date>
    <Number xmlns="2b0c29a6-a2e0-472b-bfb4-397922b0132f">02</Numb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F544C356F404FB52454827B41563C" ma:contentTypeVersion="5" ma:contentTypeDescription="Create a new document." ma:contentTypeScope="" ma:versionID="1dce3d1b987ca05ad10ba55202bef398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5A3358-4F68-4392-B6F2-D13BF398E9F1}"/>
</file>

<file path=customXml/itemProps2.xml><?xml version="1.0" encoding="utf-8"?>
<ds:datastoreItem xmlns:ds="http://schemas.openxmlformats.org/officeDocument/2006/customXml" ds:itemID="{F0907EE2-F534-434D-AFB5-8A7F3545C8C5}"/>
</file>

<file path=customXml/itemProps3.xml><?xml version="1.0" encoding="utf-8"?>
<ds:datastoreItem xmlns:ds="http://schemas.openxmlformats.org/officeDocument/2006/customXml" ds:itemID="{F9EA41A7-B56F-40EE-AEA0-A2F6450C2CC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6119</TotalTime>
  <Words>347</Words>
  <Application>Microsoft Office PowerPoint</Application>
  <PresentationFormat>On-screen Show (4:3)</PresentationFormat>
  <Paragraphs>126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ICAO</vt:lpstr>
      <vt:lpstr> FAOSD Programme Getting Started….                                       </vt:lpstr>
      <vt:lpstr>Getting Started </vt:lpstr>
      <vt:lpstr>Getting Started – Website</vt:lpstr>
      <vt:lpstr>Getting Started – Logging-in</vt:lpstr>
      <vt:lpstr>Getting Started - Agreement</vt:lpstr>
      <vt:lpstr>Getting Started: Change Password</vt:lpstr>
      <vt:lpstr>Getting Started: Change Password</vt:lpstr>
      <vt:lpstr>FAOSD Programme</vt:lpstr>
      <vt:lpstr>Inspection Function</vt:lpstr>
      <vt:lpstr>Inspection Form:  Generating a new Inspection Report</vt:lpstr>
      <vt:lpstr>Inspection Form</vt:lpstr>
      <vt:lpstr>Inspection Form:  Incomplete information</vt:lpstr>
      <vt:lpstr>Inspection Form: Areas of inspection</vt:lpstr>
      <vt:lpstr>Inspection Form: Result of Inspection</vt:lpstr>
      <vt:lpstr>Inspection Form: Categories of Finding</vt:lpstr>
      <vt:lpstr>Action Taken</vt:lpstr>
      <vt:lpstr>Inspection Form: Category of Finding and Recommended Actions</vt:lpstr>
      <vt:lpstr>Inspection: Evidence</vt:lpstr>
      <vt:lpstr>Inspection</vt:lpstr>
      <vt:lpstr>Exercise 1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FAOSD Programme Getting Started</dc:title>
  <dc:creator>lkhammar</dc:creator>
  <cp:lastModifiedBy>Cheong Tuck Kong</cp:lastModifiedBy>
  <cp:revision>217</cp:revision>
  <cp:lastPrinted>2014-10-14T01:47:58Z</cp:lastPrinted>
  <dcterms:created xsi:type="dcterms:W3CDTF">2010-09-24T14:59:54Z</dcterms:created>
  <dcterms:modified xsi:type="dcterms:W3CDTF">2014-10-21T01:02:33Z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0x0101006ABF544C356F404FB52454827B41563C</vt:lpwstr>
  </property>
</Properties>
</file>